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593"/>
  </p:normalViewPr>
  <p:slideViewPr>
    <p:cSldViewPr snapToGrid="0" snapToObjects="1">
      <p:cViewPr varScale="1">
        <p:scale>
          <a:sx n="110" d="100"/>
          <a:sy n="110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07CD-C2AC-A64B-9122-4BA63FB9A5B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6388E-E723-0E4A-8C39-28A827D69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9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6388E-E723-0E4A-8C39-28A827D697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10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97775"/>
            <a:ext cx="8689976" cy="1371599"/>
          </a:xfrm>
        </p:spPr>
        <p:txBody>
          <a:bodyPr/>
          <a:lstStyle/>
          <a:p>
            <a:r>
              <a:rPr lang="en-US" dirty="0" smtClean="0"/>
              <a:t>Fast and effective embedded system chapter3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2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 output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Optoreflective</a:t>
            </a:r>
            <a:r>
              <a:rPr lang="en-US" dirty="0" smtClean="0"/>
              <a:t> and </a:t>
            </a:r>
            <a:r>
              <a:rPr lang="en-US" dirty="0" err="1" smtClean="0"/>
              <a:t>transmissive</a:t>
            </a:r>
            <a:r>
              <a:rPr lang="en-US" dirty="0" smtClean="0"/>
              <a:t> sensors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88" y="2834214"/>
            <a:ext cx="5708799" cy="3109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2834214"/>
            <a:ext cx="5903383" cy="26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 output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Seven-segment display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467" y="2367092"/>
            <a:ext cx="5929134" cy="420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0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 output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Seven-segment display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85" y="2435004"/>
            <a:ext cx="2688033" cy="281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76" y="2767769"/>
            <a:ext cx="4911511" cy="1668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725" y="2575762"/>
            <a:ext cx="4021668" cy="40216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76" y="4487181"/>
            <a:ext cx="4136114" cy="23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47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 output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Switching larger dc loads : </a:t>
            </a:r>
          </a:p>
          <a:p>
            <a:pPr lvl="1"/>
            <a:r>
              <a:rPr lang="en-US" dirty="0" smtClean="0"/>
              <a:t>transistor switching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133" y="1900594"/>
            <a:ext cx="5367867" cy="488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 output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Switching larger dc loads : </a:t>
            </a:r>
          </a:p>
          <a:p>
            <a:pPr lvl="1"/>
            <a:r>
              <a:rPr lang="en-US" dirty="0" smtClean="0"/>
              <a:t>Switching a dc motor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660" y="2214694"/>
            <a:ext cx="5148856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9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 output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Multiple seven-segment displays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67" y="1617133"/>
            <a:ext cx="5628267" cy="52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4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project?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1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and logic 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33" y="2214694"/>
            <a:ext cx="2734693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output on the </a:t>
            </a:r>
            <a:r>
              <a:rPr lang="en-US" dirty="0" err="1" smtClean="0"/>
              <a:t>mbed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Using LED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035299"/>
            <a:ext cx="3152135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16" y="2582333"/>
            <a:ext cx="6067267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0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output on the </a:t>
            </a:r>
            <a:r>
              <a:rPr lang="en-US" dirty="0" err="1"/>
              <a:t>mbed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mbed</a:t>
            </a:r>
            <a:r>
              <a:rPr lang="en-US" dirty="0" smtClean="0"/>
              <a:t> external pins : </a:t>
            </a:r>
            <a:r>
              <a:rPr lang="en-US" dirty="0" err="1" smtClean="0"/>
              <a:t>DigitalOut</a:t>
            </a:r>
            <a:r>
              <a:rPr lang="en-US" dirty="0" smtClean="0"/>
              <a:t> object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4" y="2946400"/>
            <a:ext cx="6164304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33" y="3652829"/>
            <a:ext cx="5420783" cy="293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8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Digital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Connecting switches to a digital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44" y="2846914"/>
            <a:ext cx="9365055" cy="30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digital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DigitalIn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7" y="2786024"/>
            <a:ext cx="5300132" cy="2423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67" y="5277905"/>
            <a:ext cx="3342866" cy="1331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25" y="2786024"/>
            <a:ext cx="558994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input output </a:t>
            </a:r>
            <a:r>
              <a:rPr lang="en-US" dirty="0" err="1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10" y="2367092"/>
            <a:ext cx="7690554" cy="1845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10" y="4496022"/>
            <a:ext cx="6858001" cy="19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9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input output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Joystick, three-color 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" y="2904211"/>
            <a:ext cx="5298017" cy="2110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557" y="1868280"/>
            <a:ext cx="4737100" cy="3008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57" y="5014383"/>
            <a:ext cx="4397210" cy="16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6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 output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Optoreflective</a:t>
            </a:r>
            <a:r>
              <a:rPr lang="en-US" dirty="0" smtClean="0"/>
              <a:t> and </a:t>
            </a:r>
            <a:r>
              <a:rPr lang="en-US" dirty="0" err="1" smtClean="0"/>
              <a:t>transmissive</a:t>
            </a:r>
            <a:r>
              <a:rPr lang="en-US" dirty="0" smtClean="0"/>
              <a:t> sensors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2427514"/>
            <a:ext cx="4813300" cy="41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737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74</TotalTime>
  <Words>122</Words>
  <Application>Microsoft Macintosh PowerPoint</Application>
  <PresentationFormat>Widescreen</PresentationFormat>
  <Paragraphs>32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Tw Cen MT</vt:lpstr>
      <vt:lpstr>Arial</vt:lpstr>
      <vt:lpstr>Droplet</vt:lpstr>
      <vt:lpstr>Digital Input and output</vt:lpstr>
      <vt:lpstr>Voltage and logic values</vt:lpstr>
      <vt:lpstr>Digital output on the mbed</vt:lpstr>
      <vt:lpstr>Digital output on the mbed</vt:lpstr>
      <vt:lpstr>Using Digital inputs</vt:lpstr>
      <vt:lpstr>Using digital inputs</vt:lpstr>
      <vt:lpstr>Digital input output api</vt:lpstr>
      <vt:lpstr>Digital input output devices</vt:lpstr>
      <vt:lpstr>Digital input output devices</vt:lpstr>
      <vt:lpstr>Digital input output devices</vt:lpstr>
      <vt:lpstr>Digital input output devices</vt:lpstr>
      <vt:lpstr>Digital input output devices</vt:lpstr>
      <vt:lpstr>Digital input output devices</vt:lpstr>
      <vt:lpstr>Digital input output devices</vt:lpstr>
      <vt:lpstr>Digital input output devices</vt:lpstr>
      <vt:lpstr>Mini project?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Input and output</dc:title>
  <dc:creator>Woo, Veronica Sejeong (GE Appliances, Haier)</dc:creator>
  <cp:lastModifiedBy>Woo, Veronica Sejeong (GE Appliances, Haier)</cp:lastModifiedBy>
  <cp:revision>14</cp:revision>
  <dcterms:created xsi:type="dcterms:W3CDTF">2017-07-17T08:11:30Z</dcterms:created>
  <dcterms:modified xsi:type="dcterms:W3CDTF">2017-07-18T03:58:10Z</dcterms:modified>
</cp:coreProperties>
</file>